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801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15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8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0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8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5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23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16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821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73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50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1387-C566-4D72-B2DD-7E1160BDF5AC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8BDE8-3035-4C12-9156-E065A818C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8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571500"/>
            <a:ext cx="53149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Passé composé</a:t>
            </a:r>
          </a:p>
          <a:p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Je / faire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Nous / faire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Il / tomber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Je / se laver</a:t>
            </a:r>
            <a:endParaRPr lang="fr-FR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610350" y="571500"/>
            <a:ext cx="53149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I</a:t>
            </a:r>
            <a:r>
              <a:rPr lang="fr-FR" sz="4000" dirty="0" smtClean="0"/>
              <a:t>mparfait</a:t>
            </a:r>
          </a:p>
          <a:p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Je / faire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Nous / faire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Il / tomber</a:t>
            </a:r>
          </a:p>
          <a:p>
            <a:pPr marL="342900" indent="-342900">
              <a:buAutoNum type="arabicPeriod"/>
            </a:pPr>
            <a:endParaRPr lang="fr-FR" sz="4000" dirty="0" smtClean="0"/>
          </a:p>
          <a:p>
            <a:pPr marL="342900" indent="-342900">
              <a:buAutoNum type="arabicPeriod"/>
            </a:pPr>
            <a:r>
              <a:rPr lang="fr-FR" sz="4000" dirty="0" smtClean="0"/>
              <a:t>  Je / se laver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2344676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2016-05-04T12:26:48Z</dcterms:created>
  <dcterms:modified xsi:type="dcterms:W3CDTF">2016-05-04T12:27:07Z</dcterms:modified>
</cp:coreProperties>
</file>